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0"/>
  </p:notesMasterIdLst>
  <p:handoutMasterIdLst>
    <p:handoutMasterId r:id="rId31"/>
  </p:handoutMasterIdLst>
  <p:sldIdLst>
    <p:sldId id="314" r:id="rId5"/>
    <p:sldId id="328" r:id="rId6"/>
    <p:sldId id="315" r:id="rId7"/>
    <p:sldId id="273" r:id="rId8"/>
    <p:sldId id="276" r:id="rId9"/>
    <p:sldId id="274" r:id="rId10"/>
    <p:sldId id="275" r:id="rId11"/>
    <p:sldId id="277" r:id="rId12"/>
    <p:sldId id="280" r:id="rId13"/>
    <p:sldId id="278" r:id="rId14"/>
    <p:sldId id="284" r:id="rId15"/>
    <p:sldId id="282" r:id="rId16"/>
    <p:sldId id="279" r:id="rId17"/>
    <p:sldId id="283" r:id="rId18"/>
    <p:sldId id="285" r:id="rId19"/>
    <p:sldId id="287" r:id="rId20"/>
    <p:sldId id="281" r:id="rId21"/>
    <p:sldId id="329" r:id="rId22"/>
    <p:sldId id="331" r:id="rId23"/>
    <p:sldId id="332" r:id="rId24"/>
    <p:sldId id="333" r:id="rId25"/>
    <p:sldId id="334" r:id="rId26"/>
    <p:sldId id="330" r:id="rId27"/>
    <p:sldId id="326" r:id="rId28"/>
    <p:sldId id="30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88" autoAdjust="0"/>
  </p:normalViewPr>
  <p:slideViewPr>
    <p:cSldViewPr snapToGrid="0">
      <p:cViewPr varScale="1">
        <p:scale>
          <a:sx n="101" d="100"/>
          <a:sy n="101" d="100"/>
        </p:scale>
        <p:origin x="144" y="20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Mécaniques</a:t>
            </a:r>
            <a:r>
              <a:rPr lang="nl-NL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nl-NL" b="1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Discursives</a:t>
            </a:r>
            <a:r>
              <a:rPr lang="nl-NL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nl-NL" b="1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by</a:t>
            </a:r>
            <a:r>
              <a:rPr lang="nl-NL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Fred </a:t>
            </a:r>
            <a:r>
              <a:rPr lang="nl-NL" b="1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Penelle</a:t>
            </a:r>
            <a:r>
              <a:rPr lang="nl-NL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&amp; Yannick Jacquet - </a:t>
            </a:r>
            <a:r>
              <a:rPr lang="nl-NL" b="1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Laboral</a:t>
            </a:r>
            <a:r>
              <a:rPr lang="nl-NL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nl-NL" b="1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Centro</a:t>
            </a:r>
            <a:r>
              <a:rPr lang="nl-NL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de Arte - </a:t>
            </a:r>
            <a:r>
              <a:rPr lang="nl-NL" b="1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LEVFestival</a:t>
            </a:r>
            <a:r>
              <a:rPr lang="nl-NL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2021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DAFD-F9A3-4346-AC30-4F3CAB67C20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925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6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1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  <p:sldLayoutId id="214748371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YxcmAg93PK8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xsskbGYq7lc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BndWx6UUtMQ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WzJaJOskq78?feature=oembed" TargetMode="Externa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anR7OlXzDRY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RJMbSLovgYc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JREE37Q5cNM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lX6JcybgDFo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Tbaft6u2Roo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Projection Mapping </a:t>
            </a:r>
            <a:br>
              <a:rPr lang="en-US" dirty="0"/>
            </a:br>
            <a:r>
              <a:rPr lang="en-US" dirty="0"/>
              <a:t>Show control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8FC93-DDC8-E342-5274-D98005D6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Onlinemedia 3" title="Interactive StoreFront   Schaufenster   Shopping Window Projection Mapping Retail Experience">
            <a:hlinkClick r:id="" action="ppaction://media"/>
            <a:extLst>
              <a:ext uri="{FF2B5EF4-FFF2-40B4-BE49-F238E27FC236}">
                <a16:creationId xmlns:a16="http://schemas.microsoft.com/office/drawing/2014/main" id="{FE827745-DA18-746B-0F27-3C2CF5AA6E9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334589" y="0"/>
            <a:ext cx="13526589" cy="76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B7081-4FCC-0351-4B10-29FBD963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Onlinemedia 3" title="LE MOUVEMENT DE L’AIR / ADRIEN M &amp; CLAIRE B">
            <a:hlinkClick r:id="" action="ppaction://media"/>
            <a:extLst>
              <a:ext uri="{FF2B5EF4-FFF2-40B4-BE49-F238E27FC236}">
                <a16:creationId xmlns:a16="http://schemas.microsoft.com/office/drawing/2014/main" id="{6AAC02E3-4C90-46D5-E095-44C05EE1540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334589" y="0"/>
            <a:ext cx="13526589" cy="76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7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7AE01-F6AD-E696-40AF-3E707FBC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Onlinemedia 3" title="Real-time body projection mapping">
            <a:hlinkClick r:id="" action="ppaction://media"/>
            <a:extLst>
              <a:ext uri="{FF2B5EF4-FFF2-40B4-BE49-F238E27FC236}">
                <a16:creationId xmlns:a16="http://schemas.microsoft.com/office/drawing/2014/main" id="{8AF29D90-8B30-4E41-A0B1-2EF299ACB6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47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28E257-1DBD-5A16-806D-802ED807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Onlinemedia 3" title="Mécaniques Discursives by Fred Penelle &amp; Yannick Jacquet - Laboral Centro de Arte - LEVFestival 2021">
            <a:hlinkClick r:id="" action="ppaction://media"/>
            <a:extLst>
              <a:ext uri="{FF2B5EF4-FFF2-40B4-BE49-F238E27FC236}">
                <a16:creationId xmlns:a16="http://schemas.microsoft.com/office/drawing/2014/main" id="{1A695830-44B1-7D1C-42F4-824AE52245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334589" y="0"/>
            <a:ext cx="13526589" cy="76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6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D29E5-8870-2D6B-B10B-8146A03D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Onlinemedia 3" title="PHILIPP FRANK - ENERGY FIELDS 1 - VISION ART FESTIVAL - CRANS-MONTANA - SWITZERLAND">
            <a:hlinkClick r:id="" action="ppaction://media"/>
            <a:extLst>
              <a:ext uri="{FF2B5EF4-FFF2-40B4-BE49-F238E27FC236}">
                <a16:creationId xmlns:a16="http://schemas.microsoft.com/office/drawing/2014/main" id="{5B724F6C-A8D6-C3A7-035F-5A3327C4FF4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47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6EABC-CDAC-D47B-33C0-B1EFB638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Onlinemedia 3" title="Audi + KUKA - Projection Mapping with Robots is Visually Stunning">
            <a:hlinkClick r:id="" action="ppaction://media"/>
            <a:extLst>
              <a:ext uri="{FF2B5EF4-FFF2-40B4-BE49-F238E27FC236}">
                <a16:creationId xmlns:a16="http://schemas.microsoft.com/office/drawing/2014/main" id="{D0D8100D-F4F8-81E3-27AF-940D4ECD313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342368" y="0"/>
            <a:ext cx="13526589" cy="76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6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91A6D-F3E1-F296-C5DD-EED0610D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Onlinemedia 3" title="Rubens Cupid">
            <a:hlinkClick r:id="" action="ppaction://media"/>
            <a:extLst>
              <a:ext uri="{FF2B5EF4-FFF2-40B4-BE49-F238E27FC236}">
                <a16:creationId xmlns:a16="http://schemas.microsoft.com/office/drawing/2014/main" id="{21B1B8EB-9396-26D9-DE55-3F0A123D3DA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19948" cy="69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5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3B1ED-45E7-26AF-938D-2BFADAFE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Onlinemedia 5" title="Box">
            <a:hlinkClick r:id="" action="ppaction://media"/>
            <a:extLst>
              <a:ext uri="{FF2B5EF4-FFF2-40B4-BE49-F238E27FC236}">
                <a16:creationId xmlns:a16="http://schemas.microsoft.com/office/drawing/2014/main" id="{FBB37298-EEB4-2D2E-D982-ED31C09EB66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999E-E495-BCC2-FF8C-7EA69EBB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</a:t>
            </a:r>
            <a:br>
              <a:rPr lang="en-US" dirty="0"/>
            </a:br>
            <a:r>
              <a:rPr lang="en-US" dirty="0"/>
              <a:t>Control</a:t>
            </a:r>
            <a:endParaRPr lang="en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277B3-B9BC-9713-C504-AEF8D54618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843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40"/>
            <a:ext cx="4805997" cy="1899286"/>
          </a:xfrm>
        </p:spPr>
        <p:txBody>
          <a:bodyPr anchor="b">
            <a:normAutofit/>
          </a:bodyPr>
          <a:lstStyle/>
          <a:p>
            <a:r>
              <a:rPr lang="en-US" dirty="0"/>
              <a:t>Scenes/Cues</a:t>
            </a:r>
            <a:endParaRPr lang="en-NL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4127BC2-C51C-C819-B74A-E685F461EAA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902" t="-149" r="44653" b="148"/>
          <a:stretch/>
        </p:blipFill>
        <p:spPr>
          <a:xfrm>
            <a:off x="20" y="-10160"/>
            <a:ext cx="6095980" cy="6858000"/>
          </a:xfr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3495675"/>
            <a:ext cx="4805997" cy="306705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Scenes: </a:t>
            </a:r>
          </a:p>
          <a:p>
            <a:r>
              <a:rPr lang="en-US" b="0" dirty="0"/>
              <a:t>Scenes record all </a:t>
            </a:r>
            <a:r>
              <a:rPr lang="en-US" b="0" dirty="0" err="1"/>
              <a:t>MadMaper</a:t>
            </a:r>
            <a:r>
              <a:rPr lang="en-US" b="0" dirty="0"/>
              <a:t> parameters on a given moment.</a:t>
            </a:r>
          </a:p>
          <a:p>
            <a:r>
              <a:rPr lang="en-US" b="1" dirty="0"/>
              <a:t>Cues:</a:t>
            </a:r>
            <a:r>
              <a:rPr lang="en-US" dirty="0"/>
              <a:t> </a:t>
            </a:r>
          </a:p>
          <a:p>
            <a:r>
              <a:rPr lang="en-US" b="0" dirty="0"/>
              <a:t>Cues record specific parameters.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/>
              <a:t>You can trigger a scene/cue by clicking on it.</a:t>
            </a:r>
          </a:p>
          <a:p>
            <a:pPr marL="0" indent="0">
              <a:buNone/>
            </a:pPr>
            <a:r>
              <a:rPr lang="en-US" dirty="0"/>
              <a:t>You can trigger all cues on a column by clicking on the column</a:t>
            </a:r>
            <a:endParaRPr lang="en-NL" b="0" dirty="0"/>
          </a:p>
        </p:txBody>
      </p:sp>
    </p:spTree>
    <p:extLst>
      <p:ext uri="{BB962C8B-B14F-4D97-AF65-F5344CB8AC3E}">
        <p14:creationId xmlns:p14="http://schemas.microsoft.com/office/powerpoint/2010/main" val="175198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FF9601-CCD0-C25C-A6DF-40C429DC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en-NL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82E099-8B78-E01F-DB0E-0F876B4521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DFD54-60EA-4B18-934D-DD154DA1D9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89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anchor="ctr">
            <a:normAutofit/>
          </a:bodyPr>
          <a:lstStyle/>
          <a:p>
            <a:r>
              <a:rPr lang="en-US" dirty="0"/>
              <a:t>Look back</a:t>
            </a:r>
            <a:endParaRPr lang="en-NL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89BA657-3B4F-593E-A318-7BC5E5A4D8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/>
        </p:blipFill>
        <p:spPr>
          <a:xfrm>
            <a:off x="914399" y="2454472"/>
            <a:ext cx="6257366" cy="3050465"/>
          </a:xfr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Edit Button allows you see what parameters are on a scene or cue.</a:t>
            </a:r>
            <a:endParaRPr lang="en-NL" b="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D84E40F-6996-96E1-F296-906DF812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4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8E3E5-F584-2031-8F1A-793416D1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Keyboard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75E99-F571-2BBB-67F8-42849DD6B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You can link cues and scenes to keyboard keys.</a:t>
            </a:r>
          </a:p>
          <a:p>
            <a:pPr marL="0" indent="0">
              <a:buNone/>
            </a:pPr>
            <a:r>
              <a:rPr lang="en-US" b="0" dirty="0"/>
              <a:t>Left click on a scene/cue and then on add control -keyboard</a:t>
            </a:r>
            <a:endParaRPr lang="en-NL" b="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D84E40F-6996-96E1-F296-906DF812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DBEEA0-3753-636E-9142-9CA2F40CB5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627" t="-541" r="48412" b="541"/>
          <a:stretch/>
        </p:blipFill>
        <p:spPr>
          <a:xfrm>
            <a:off x="6076950" y="10"/>
            <a:ext cx="6115050" cy="6868876"/>
          </a:xfrm>
          <a:noFill/>
        </p:spPr>
      </p:pic>
    </p:spTree>
    <p:extLst>
      <p:ext uri="{BB962C8B-B14F-4D97-AF65-F5344CB8AC3E}">
        <p14:creationId xmlns:p14="http://schemas.microsoft.com/office/powerpoint/2010/main" val="2353418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EEA6-C521-3545-4F0A-E746BD4C3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anchor="ctr">
            <a:normAutofit/>
          </a:bodyPr>
          <a:lstStyle/>
          <a:p>
            <a:r>
              <a:rPr lang="en-US" dirty="0"/>
              <a:t>Scheduling</a:t>
            </a:r>
            <a:endParaRPr lang="en-NL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19F039-2173-0F38-119E-06FDC741C0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399" y="3119317"/>
            <a:ext cx="6257366" cy="1720775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D4F29-DABA-7E6B-0A04-669F6B1065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You can play all columns in a sequence by selecting it on the play area. </a:t>
            </a:r>
            <a:endParaRPr lang="en-NL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1B31-F64E-B986-1C89-B55636D8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6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ED8-05CA-D65C-8997-5F839D42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  <a:endParaRPr lang="en-N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78DD7-47C3-881D-0D0D-E86CF3571F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78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/>
          <a:p>
            <a:r>
              <a:rPr lang="en-US" dirty="0"/>
              <a:t>Make a 1 to 2-minute projection mapping show.</a:t>
            </a:r>
          </a:p>
          <a:p>
            <a:r>
              <a:rPr lang="en-US" dirty="0"/>
              <a:t>Use at least four different types of controls that change the projections in the show.</a:t>
            </a:r>
          </a:p>
          <a:p>
            <a:r>
              <a:rPr lang="en-US" dirty="0"/>
              <a:t>Present on 15:00</a:t>
            </a:r>
          </a:p>
          <a:p>
            <a:r>
              <a:rPr lang="en-US" dirty="0"/>
              <a:t>Tip: Keep the mapping simple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78B87-147F-BB22-4D36-29213C30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Projection </a:t>
            </a:r>
            <a:br>
              <a:rPr lang="en-US" dirty="0"/>
            </a:br>
            <a:r>
              <a:rPr lang="en-US" dirty="0"/>
              <a:t>Mapping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GB" dirty="0"/>
              <a:t>Projection mapping is the art of liberating video content from the confines of flat screens. </a:t>
            </a:r>
          </a:p>
          <a:p>
            <a:r>
              <a:rPr lang="en-GB" dirty="0"/>
              <a:t>By transforming irregular surfaces—such as buildings, objects, or stages—into dynamic video displays, we can create the illusion that these objects are moving, changing shape, or coming to life.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60º Immersive Projection Room - Fremont, WA - 3D Projection Mapping ...">
            <a:extLst>
              <a:ext uri="{FF2B5EF4-FFF2-40B4-BE49-F238E27FC236}">
                <a16:creationId xmlns:a16="http://schemas.microsoft.com/office/drawing/2014/main" id="{C07FA66D-AE4F-D961-0C79-369000FC23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3" b="4207"/>
          <a:stretch/>
        </p:blipFill>
        <p:spPr bwMode="auto">
          <a:xfrm>
            <a:off x="1" y="10"/>
            <a:ext cx="1219199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784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20 mesmerising projection mapping demos | Creative Bloq">
            <a:extLst>
              <a:ext uri="{FF2B5EF4-FFF2-40B4-BE49-F238E27FC236}">
                <a16:creationId xmlns:a16="http://schemas.microsoft.com/office/drawing/2014/main" id="{72127437-DB6F-30D0-2DA9-F9C89855F8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0"/>
            <a:ext cx="1219199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28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jection Mapping Examples And Use Cases Across Indu - vrogue.co">
            <a:extLst>
              <a:ext uri="{FF2B5EF4-FFF2-40B4-BE49-F238E27FC236}">
                <a16:creationId xmlns:a16="http://schemas.microsoft.com/office/drawing/2014/main" id="{85203C67-27A6-D963-D815-42D26336F1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1" y="10"/>
            <a:ext cx="1219199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40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6A45D-32CF-E9CC-59B7-AD07D7317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0916F0-E010-7FDB-3576-C54306456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098" name="Picture 2" descr="Interactive Restaurants Go Beyond With New Immersive Digital Installation">
            <a:extLst>
              <a:ext uri="{FF2B5EF4-FFF2-40B4-BE49-F238E27FC236}">
                <a16:creationId xmlns:a16="http://schemas.microsoft.com/office/drawing/2014/main" id="{5640BFC8-FDD5-6A75-2783-7F305308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16"/>
            <a:ext cx="12190194" cy="685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0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USEUMS: TRANSFORM EXHIBITS WITH PROJECTION MAPPING">
            <a:extLst>
              <a:ext uri="{FF2B5EF4-FFF2-40B4-BE49-F238E27FC236}">
                <a16:creationId xmlns:a16="http://schemas.microsoft.com/office/drawing/2014/main" id="{2930833D-4DE4-3EC2-BC94-BD1F99797A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5"/>
          <a:stretch/>
        </p:blipFill>
        <p:spPr bwMode="auto">
          <a:xfrm>
            <a:off x="20" y="10"/>
            <a:ext cx="1220722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7B0F0F-66C5-D55E-0603-168F5350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439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D38EC-9BFD-2433-4759-C1F053AA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Onlinemedia 3" title="NONOTAK - SHIRO (TEASER)">
            <a:hlinkClick r:id="" action="ppaction://media"/>
            <a:extLst>
              <a:ext uri="{FF2B5EF4-FFF2-40B4-BE49-F238E27FC236}">
                <a16:creationId xmlns:a16="http://schemas.microsoft.com/office/drawing/2014/main" id="{62022B00-EDF9-09D2-5BB8-9040E0CBAA0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334589" y="0"/>
            <a:ext cx="13526589" cy="76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9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f5e8f-7014-49ee-a8b7-eb20704ae4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2EFCE9BC72B346BB7D3B6CC5E73532" ma:contentTypeVersion="6" ma:contentTypeDescription="Create a new document." ma:contentTypeScope="" ma:versionID="7196e4794836be72ee4d993d121b3422">
  <xsd:schema xmlns:xsd="http://www.w3.org/2001/XMLSchema" xmlns:xs="http://www.w3.org/2001/XMLSchema" xmlns:p="http://schemas.microsoft.com/office/2006/metadata/properties" xmlns:ns3="4c6f5e8f-7014-49ee-a8b7-eb20704ae48c" targetNamespace="http://schemas.microsoft.com/office/2006/metadata/properties" ma:root="true" ma:fieldsID="7196f4b09446cd9fb8f28d0fa2d75b9c" ns3:_="">
    <xsd:import namespace="4c6f5e8f-7014-49ee-a8b7-eb20704ae48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f5e8f-7014-49ee-a8b7-eb20704ae48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4c6f5e8f-7014-49ee-a8b7-eb20704ae48c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06210A-A347-46DE-9568-7D400777F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f5e8f-7014-49ee-a8b7-eb20704ae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{0BA97967-A964-4C90-854C-C8441A2C2BD6}tf22318419_win32</Template>
  <TotalTime>1931</TotalTime>
  <Words>237</Words>
  <Application>Microsoft Office PowerPoint</Application>
  <PresentationFormat>Widescreen</PresentationFormat>
  <Paragraphs>40</Paragraphs>
  <Slides>25</Slides>
  <Notes>5</Notes>
  <HiddenSlides>2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</vt:lpstr>
      <vt:lpstr>Tenorite</vt:lpstr>
      <vt:lpstr>Custom</vt:lpstr>
      <vt:lpstr>Projection Mapping  Show control</vt:lpstr>
      <vt:lpstr>Inspiration</vt:lpstr>
      <vt:lpstr>Projection 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 Control</vt:lpstr>
      <vt:lpstr>Scenes/Cues</vt:lpstr>
      <vt:lpstr>Look back</vt:lpstr>
      <vt:lpstr>Keyboard</vt:lpstr>
      <vt:lpstr>Scheduling</vt:lpstr>
      <vt:lpstr>Challenge</vt:lpstr>
      <vt:lpstr>Challenge 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Raul Leal Rodriguez</dc:creator>
  <cp:lastModifiedBy>Raul Leal Rodriguez</cp:lastModifiedBy>
  <cp:revision>6</cp:revision>
  <dcterms:created xsi:type="dcterms:W3CDTF">2024-09-02T07:20:24Z</dcterms:created>
  <dcterms:modified xsi:type="dcterms:W3CDTF">2024-09-08T14:38:04Z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0x0101009D2EFCE9BC72B346BB7D3B6CC5E73532</vt:lpwstr>
  </property>
</Properties>
</file>